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tyzOqVjsS+/8+kgRwA8xBqvTC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89363B-61EF-45EE-B73C-DF27EE96A1B0}">
  <a:tblStyle styleId="{0E89363B-61EF-45EE-B73C-DF27EE96A1B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6F73D1F-570A-44A5-A12B-5738F2F17E90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notesMaster" Target="notesMasters/notesMaster1.xml"/><Relationship Id="rId42" Type="http://schemas.openxmlformats.org/officeDocument/2006/relationships/theme" Target="theme/theme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40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25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5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5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8"/>
          <p:cNvSpPr txBox="1">
            <a:spLocks noGrp="1"/>
          </p:cNvSpPr>
          <p:nvPr>
            <p:ph type="title"/>
          </p:nvPr>
        </p:nvSpPr>
        <p:spPr>
          <a:xfrm>
            <a:off x="838200" y="9507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1"/>
          </p:nvPr>
        </p:nvSpPr>
        <p:spPr>
          <a:xfrm>
            <a:off x="838200" y="2370156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2"/>
          </p:nvPr>
        </p:nvSpPr>
        <p:spPr>
          <a:xfrm>
            <a:off x="6172200" y="2370156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8" name="Google Shape;48;p28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8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28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9"/>
          <p:cNvSpPr txBox="1">
            <a:spLocks noGrp="1"/>
          </p:cNvSpPr>
          <p:nvPr>
            <p:ph type="title"/>
          </p:nvPr>
        </p:nvSpPr>
        <p:spPr>
          <a:xfrm>
            <a:off x="839788" y="89938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body" idx="1"/>
          </p:nvPr>
        </p:nvSpPr>
        <p:spPr>
          <a:xfrm>
            <a:off x="839788" y="2215416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body" idx="2"/>
          </p:nvPr>
        </p:nvSpPr>
        <p:spPr>
          <a:xfrm>
            <a:off x="839788" y="3039328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body" idx="3"/>
          </p:nvPr>
        </p:nvSpPr>
        <p:spPr>
          <a:xfrm>
            <a:off x="6172200" y="2215416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body" idx="4"/>
          </p:nvPr>
        </p:nvSpPr>
        <p:spPr>
          <a:xfrm>
            <a:off x="6172200" y="3039328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1" name="Google Shape;61;p29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9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9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9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>
            <a:spLocks noGrp="1"/>
          </p:cNvSpPr>
          <p:nvPr>
            <p:ph type="title"/>
          </p:nvPr>
        </p:nvSpPr>
        <p:spPr>
          <a:xfrm>
            <a:off x="838200" y="102267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0" name="Google Shape;70;p30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0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30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30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8" name="Google Shape;78;p31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31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31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31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2"/>
          <p:cNvSpPr txBox="1">
            <a:spLocks noGrp="1"/>
          </p:cNvSpPr>
          <p:nvPr>
            <p:ph type="title"/>
          </p:nvPr>
        </p:nvSpPr>
        <p:spPr>
          <a:xfrm>
            <a:off x="839788" y="1012003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body" idx="2"/>
          </p:nvPr>
        </p:nvSpPr>
        <p:spPr>
          <a:xfrm>
            <a:off x="839788" y="2930703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6" name="Google Shape;8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9" name="Google Shape;89;p32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2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2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2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3"/>
          <p:cNvSpPr txBox="1">
            <a:spLocks noGrp="1"/>
          </p:cNvSpPr>
          <p:nvPr>
            <p:ph type="title"/>
          </p:nvPr>
        </p:nvSpPr>
        <p:spPr>
          <a:xfrm>
            <a:off x="839788" y="981179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33"/>
          <p:cNvSpPr txBox="1">
            <a:spLocks noGrp="1"/>
          </p:cNvSpPr>
          <p:nvPr>
            <p:ph type="body" idx="1"/>
          </p:nvPr>
        </p:nvSpPr>
        <p:spPr>
          <a:xfrm>
            <a:off x="839788" y="291015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7" name="Google Shape;9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0" name="Google Shape;100;p33"/>
          <p:cNvPicPr preferRelativeResize="0"/>
          <p:nvPr/>
        </p:nvPicPr>
        <p:blipFill rotWithShape="1">
          <a:blip r:embed="rId2">
            <a:alphaModFix/>
          </a:blip>
          <a:srcRect l="23764" t="28625" r="29718" b="38234"/>
          <a:stretch/>
        </p:blipFill>
        <p:spPr>
          <a:xfrm>
            <a:off x="297950" y="0"/>
            <a:ext cx="2680508" cy="107420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3"/>
          <p:cNvSpPr/>
          <p:nvPr/>
        </p:nvSpPr>
        <p:spPr>
          <a:xfrm>
            <a:off x="9700260" y="6281420"/>
            <a:ext cx="1455420" cy="165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3"/>
          <p:cNvSpPr/>
          <p:nvPr/>
        </p:nvSpPr>
        <p:spPr>
          <a:xfrm>
            <a:off x="9466580" y="6474460"/>
            <a:ext cx="1455420" cy="14478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3"/>
          <p:cNvSpPr/>
          <p:nvPr/>
        </p:nvSpPr>
        <p:spPr>
          <a:xfrm>
            <a:off x="9321800" y="6677659"/>
            <a:ext cx="1457959" cy="137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text and a torch&#10;&#10;Description automatically generated with medium confidence">
            <a:extLst>
              <a:ext uri="{FF2B5EF4-FFF2-40B4-BE49-F238E27FC236}">
                <a16:creationId xmlns:a16="http://schemas.microsoft.com/office/drawing/2014/main" id="{FA9E96FC-0973-FC41-3167-EBD7176E7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19" y="6025403"/>
            <a:ext cx="867410" cy="789305"/>
          </a:xfrm>
          <a:prstGeom prst="rect">
            <a:avLst/>
          </a:prstGeom>
        </p:spPr>
      </p:pic>
      <p:pic>
        <p:nvPicPr>
          <p:cNvPr id="8" name="Picture 7" descr="A logo with a sun and stars&#10;&#10;Description automatically generated">
            <a:extLst>
              <a:ext uri="{FF2B5EF4-FFF2-40B4-BE49-F238E27FC236}">
                <a16:creationId xmlns:a16="http://schemas.microsoft.com/office/drawing/2014/main" id="{49990325-9E3D-33F2-733B-1A6B5ECE25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58" y="6043159"/>
            <a:ext cx="812800" cy="746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Eunice Valencia</cp:lastModifiedBy>
  <cp:revision>25</cp:revision>
  <dcterms:modified xsi:type="dcterms:W3CDTF">2023-10-23T08:13:41Z</dcterms:modified>
</cp:coreProperties>
</file>